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915" y="-91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78EAB46F-17EE-45EA-A257-84B434416AF8}" type="datetimeFigureOut">
              <a:rPr lang="es-ES" smtClean="0"/>
              <a:t>25/04/2012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0797521-0C66-42D6-8048-18436DCD6F2A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04664" y="827584"/>
            <a:ext cx="6266728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CLASIFICACION DE LOS </a:t>
            </a:r>
          </a:p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HIDROCARBUROS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4 Título"/>
          <p:cNvSpPr>
            <a:spLocks noGrp="1"/>
          </p:cNvSpPr>
          <p:nvPr>
            <p:ph type="subTitle" idx="1"/>
          </p:nvPr>
        </p:nvSpPr>
        <p:spPr>
          <a:xfrm>
            <a:off x="566737" y="4476752"/>
            <a:ext cx="5262563" cy="3041649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LOS HIDROCARBUROS SON COMPUESTOS QUE CONTIENEN SÓLO CARBONO E HIDRÓGENO. SE DIVIDEN EN DOS CLASES. </a:t>
            </a:r>
          </a:p>
          <a:p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5682167"/>
            <a:ext cx="3076575" cy="230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832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50658" y="3035830"/>
            <a:ext cx="6372708" cy="5664629"/>
          </a:xfrm>
        </p:spPr>
        <p:txBody>
          <a:bodyPr>
            <a:normAutofit/>
          </a:bodyPr>
          <a:lstStyle/>
          <a:p>
            <a:r>
              <a:rPr lang="es-ES" dirty="0" smtClean="0"/>
              <a:t>LOS HIDROCARBUROS AROMÁTICOS Y SUS DERIVADOS SE ENCUENTRAN PRESENTES EN MUCHAS FUENTES; PETRÓLEO, ANIMALES Y PLANTAS, Y MUCHOS DE ELLOS O SUS DERIVADOS CONSTITUYEN COMPUESTOS IMPORTANTES DE ESTOS ORGANISMOS O TAMBIÉN MEDICAMENTOS DE GRAN APLICACIÓN, POR EJEMPLO:</a:t>
            </a:r>
          </a:p>
          <a:p>
            <a:r>
              <a:rPr lang="es-ES" dirty="0" smtClean="0"/>
              <a:t>LA FENILALANINA (AMINOÁCIDO ESENCIAL) TIENE EN SU ESTRUCTURA UN COMPONENTE AROMÁTICO:</a:t>
            </a:r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26415" y="347531"/>
            <a:ext cx="5299849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HIDROCARBUROS</a:t>
            </a:r>
          </a:p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2. AROMATICOS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5364088"/>
            <a:ext cx="2398597" cy="226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27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2900" y="1115617"/>
            <a:ext cx="6172200" cy="705260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s-ES" dirty="0" smtClean="0"/>
          </a:p>
          <a:p>
            <a:pPr>
              <a:buFont typeface="Wingdings" pitchFamily="2" charset="2"/>
              <a:buChar char="v"/>
            </a:pPr>
            <a:endParaRPr lang="es-E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82" y="1699829"/>
            <a:ext cx="17145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66" y="3429291"/>
            <a:ext cx="4095863" cy="335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552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12676" y="3323862"/>
            <a:ext cx="6002424" cy="4844356"/>
          </a:xfrm>
        </p:spPr>
        <p:txBody>
          <a:bodyPr/>
          <a:lstStyle/>
          <a:p>
            <a:r>
              <a:rPr lang="es-ES" dirty="0" smtClean="0"/>
              <a:t>INCLUYEN TRES CLASES DE COMPUESTOS: ALCANOS, ALQUENOS Y ALQUINOS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39813" y="827584"/>
            <a:ext cx="529984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HIDROCARBUROS</a:t>
            </a:r>
          </a:p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1..ALIFÀTICOS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68" y="4716016"/>
            <a:ext cx="3898225" cy="228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18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2900" y="2363755"/>
            <a:ext cx="6172200" cy="58044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s-ES" i="1" dirty="0" smtClean="0"/>
              <a:t>LOS ALCANOS SON HIDROCARBUROS QUE SÓLO CONTIENEN ENLACES SIMPLES C-C.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CUMPLEN LA FÓRMULA GENERAL C</a:t>
            </a:r>
            <a:r>
              <a:rPr lang="es-ES" baseline="-25000" dirty="0" smtClean="0"/>
              <a:t>N</a:t>
            </a:r>
            <a:r>
              <a:rPr lang="es-ES" dirty="0" smtClean="0"/>
              <a:t>H</a:t>
            </a:r>
            <a:r>
              <a:rPr lang="es-ES" baseline="-25000" dirty="0" smtClean="0"/>
              <a:t>2N+2</a:t>
            </a:r>
            <a:r>
              <a:rPr lang="es-ES" dirty="0" smtClean="0"/>
              <a:t>, DONDE N ES EL NÚMERO DE CARBONOS DE LA MOLÉCULA. 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CUMPLEN LA FÓRMULA GENERAL C</a:t>
            </a:r>
            <a:r>
              <a:rPr lang="es-ES" baseline="-25000" dirty="0" smtClean="0"/>
              <a:t>N</a:t>
            </a:r>
            <a:r>
              <a:rPr lang="es-ES" dirty="0" smtClean="0"/>
              <a:t>H</a:t>
            </a:r>
            <a:r>
              <a:rPr lang="es-ES" baseline="-25000" dirty="0" smtClean="0"/>
              <a:t>2N+2</a:t>
            </a:r>
            <a:r>
              <a:rPr lang="es-ES" dirty="0" smtClean="0"/>
              <a:t>, DONDE N ES EL NÚMERO DE CARBONOS DE LA MOLÉCULA.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5" name="4 Elipse"/>
          <p:cNvSpPr/>
          <p:nvPr/>
        </p:nvSpPr>
        <p:spPr>
          <a:xfrm>
            <a:off x="1268760" y="251520"/>
            <a:ext cx="4536504" cy="182420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latin typeface="Algerian" pitchFamily="82" charset="0"/>
              </a:rPr>
              <a:t>1.ALCANOS</a:t>
            </a:r>
            <a:endParaRPr lang="es-ES" sz="4000" dirty="0">
              <a:latin typeface="Algerian" pitchFamily="82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" y="4932040"/>
            <a:ext cx="507682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7690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2900" y="923595"/>
            <a:ext cx="6172200" cy="7244623"/>
          </a:xfrm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EJEMPLOS:</a:t>
            </a:r>
          </a:p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06" y="2279651"/>
            <a:ext cx="5346593" cy="546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83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2900" y="1403649"/>
            <a:ext cx="6172200" cy="6764569"/>
          </a:xfrm>
        </p:spPr>
        <p:txBody>
          <a:bodyPr/>
          <a:lstStyle/>
          <a:p>
            <a:r>
              <a:rPr lang="es-ES" dirty="0" smtClean="0"/>
              <a:t>ALCANOS CON RAMIFICACIONES SE DENOMINAN ALCANOS DE CADENA RAMIFICADA. 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31" y="3930651"/>
            <a:ext cx="3955461" cy="361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04810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" dirty="0" smtClean="0"/>
              <a:t>LOS ALQUENOS U OLEFINAS SON HIDROCARBUROS INSATURADOS QUE TIENEN UNO O VARIOS DOBLES ENLACES DE CARBONOEN SU MOLÉCULA.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LOS ALQUENOS CÍCLICOS RECIBEN EL NOMBRE DECICLOALQUENOS.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918858" y="539552"/>
            <a:ext cx="4331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1.2 ALQUENOS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4716016"/>
            <a:ext cx="6187815" cy="201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98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2900" y="1211627"/>
            <a:ext cx="6172200" cy="6956591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808" y="2413000"/>
            <a:ext cx="3348372" cy="316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43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/>
              <a:t> </a:t>
            </a:r>
            <a:r>
              <a:rPr lang="es-ES" dirty="0" smtClean="0"/>
              <a:t>SON HIDROCARBUROS QUE CONTIENEN ENLACES TRIPLES CARBONO-CARBONO. LA FORMULA MOLECULAR GENERAL PARA ALQUINOS ACICLICOS ES CNH2N2 Y SU GRADO DE INSATURACION ES DOS.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078967" y="635563"/>
            <a:ext cx="411221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1.3 ALQUINOS</a:t>
            </a:r>
            <a:endParaRPr lang="es-E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888" y="3956056"/>
            <a:ext cx="2770295" cy="275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252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  <a:latin typeface="Algerian" pitchFamily="82" charset="0"/>
              </a:rPr>
              <a:t>EJEMPLOS</a:t>
            </a:r>
            <a:endParaRPr lang="es-ES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832" y="2267744"/>
            <a:ext cx="25431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8536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46</TotalTime>
  <Words>103</Words>
  <Application>Microsoft Office PowerPoint</Application>
  <PresentationFormat>Presentación en pantalla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Horizonte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EJEMPLOS</vt:lpstr>
      <vt:lpstr>Presentación de PowerPoint</vt:lpstr>
      <vt:lpstr>Presentación de PowerPoint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</dc:creator>
  <cp:lastModifiedBy>Diana</cp:lastModifiedBy>
  <cp:revision>6</cp:revision>
  <dcterms:created xsi:type="dcterms:W3CDTF">2012-04-25T23:33:33Z</dcterms:created>
  <dcterms:modified xsi:type="dcterms:W3CDTF">2012-04-26T00:19:50Z</dcterms:modified>
</cp:coreProperties>
</file>